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4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D7830-D91F-42AC-90A8-342E4C9CC733}" type="datetimeFigureOut">
              <a:rPr lang="pt-BR" smtClean="0"/>
              <a:pPr/>
              <a:t>1/5/2011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259D-44E3-4E3B-BD60-88EA8385DE0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D7830-D91F-42AC-90A8-342E4C9CC733}" type="datetimeFigureOut">
              <a:rPr lang="pt-BR" smtClean="0"/>
              <a:pPr/>
              <a:t>1/5/2011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259D-44E3-4E3B-BD60-88EA8385D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D7830-D91F-42AC-90A8-342E4C9CC733}" type="datetimeFigureOut">
              <a:rPr lang="pt-BR" smtClean="0"/>
              <a:pPr/>
              <a:t>1/5/2011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259D-44E3-4E3B-BD60-88EA8385D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D7830-D91F-42AC-90A8-342E4C9CC733}" type="datetimeFigureOut">
              <a:rPr lang="pt-BR" smtClean="0"/>
              <a:pPr/>
              <a:t>1/5/2011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259D-44E3-4E3B-BD60-88EA8385D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D7830-D91F-42AC-90A8-342E4C9CC733}" type="datetimeFigureOut">
              <a:rPr lang="pt-BR" smtClean="0"/>
              <a:pPr/>
              <a:t>1/5/2011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BEB259D-44E3-4E3B-BD60-88EA8385D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D7830-D91F-42AC-90A8-342E4C9CC733}" type="datetimeFigureOut">
              <a:rPr lang="pt-BR" smtClean="0"/>
              <a:pPr/>
              <a:t>1/5/2011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259D-44E3-4E3B-BD60-88EA8385D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D7830-D91F-42AC-90A8-342E4C9CC733}" type="datetimeFigureOut">
              <a:rPr lang="pt-BR" smtClean="0"/>
              <a:pPr/>
              <a:t>1/5/2011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259D-44E3-4E3B-BD60-88EA8385D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D7830-D91F-42AC-90A8-342E4C9CC733}" type="datetimeFigureOut">
              <a:rPr lang="pt-BR" smtClean="0"/>
              <a:pPr/>
              <a:t>1/5/2011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259D-44E3-4E3B-BD60-88EA8385D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D7830-D91F-42AC-90A8-342E4C9CC733}" type="datetimeFigureOut">
              <a:rPr lang="pt-BR" smtClean="0"/>
              <a:pPr/>
              <a:t>1/5/2011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259D-44E3-4E3B-BD60-88EA8385D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D7830-D91F-42AC-90A8-342E4C9CC733}" type="datetimeFigureOut">
              <a:rPr lang="pt-BR" smtClean="0"/>
              <a:pPr/>
              <a:t>1/5/2011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259D-44E3-4E3B-BD60-88EA8385D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D7830-D91F-42AC-90A8-342E4C9CC733}" type="datetimeFigureOut">
              <a:rPr lang="pt-BR" smtClean="0"/>
              <a:pPr/>
              <a:t>1/5/2011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259D-44E3-4E3B-BD60-88EA8385D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48D7830-D91F-42AC-90A8-342E4C9CC733}" type="datetimeFigureOut">
              <a:rPr lang="pt-BR" smtClean="0"/>
              <a:pPr/>
              <a:t>1/5/2011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BEB259D-44E3-4E3B-BD60-88EA8385D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r>
              <a:rPr lang="pt-BR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Curso: Licenciatura em Matemática</a:t>
            </a:r>
          </a:p>
          <a:p>
            <a:endParaRPr lang="pt-BR" b="1" i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pt-BR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Disciplina: Argumentação Matemática</a:t>
            </a:r>
          </a:p>
          <a:p>
            <a:endParaRPr lang="pt-BR" b="1" i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pt-BR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Assunto: Quantificadores Lógicos</a:t>
            </a:r>
          </a:p>
          <a:p>
            <a:pPr>
              <a:buFontTx/>
              <a:buNone/>
            </a:pPr>
            <a:endParaRPr lang="pt-BR" b="1" i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pt-BR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Professor: Luiz Carlos </a:t>
            </a:r>
            <a:r>
              <a:rPr lang="pt-BR" b="1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Gabi</a:t>
            </a:r>
            <a:endParaRPr lang="pt-BR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Imagem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8446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71600"/>
          </a:xfrm>
        </p:spPr>
        <p:txBody>
          <a:bodyPr>
            <a:normAutofit/>
          </a:bodyPr>
          <a:lstStyle/>
          <a:p>
            <a:r>
              <a:rPr lang="pt-BR" sz="3200" i="1" dirty="0" smtClean="0">
                <a:solidFill>
                  <a:schemeClr val="bg1"/>
                </a:solidFill>
              </a:rPr>
              <a:t>Quantificadores lógicos</a:t>
            </a:r>
            <a:endParaRPr lang="pt-BR" sz="3200" i="1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08720"/>
            <a:ext cx="8568951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pt-BR" sz="3600" dirty="0" smtClean="0"/>
              <a:t>Quantificadores Lógicos</a:t>
            </a:r>
            <a:br>
              <a:rPr lang="pt-BR" sz="3600" dirty="0" smtClean="0"/>
            </a:br>
            <a:r>
              <a:rPr lang="pt-BR" sz="3600" dirty="0" smtClean="0"/>
              <a:t>Exercícios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556792"/>
            <a:ext cx="7920879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720079"/>
          </a:xfrm>
        </p:spPr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bg1"/>
                </a:solidFill>
              </a:rPr>
              <a:t>Quantificadores Lógicos</a:t>
            </a:r>
            <a:endParaRPr lang="pt-BR" sz="32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1556792"/>
            <a:ext cx="8568952" cy="4680520"/>
          </a:xfrm>
        </p:spPr>
        <p:txBody>
          <a:bodyPr>
            <a:noAutofit/>
          </a:bodyPr>
          <a:lstStyle/>
          <a:p>
            <a:pPr algn="l"/>
            <a:endParaRPr lang="pt-BR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1200150"/>
            <a:ext cx="8640960" cy="503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bg1"/>
                </a:solidFill>
              </a:rPr>
              <a:t>Quantificadores Lógicos</a:t>
            </a:r>
            <a:endParaRPr lang="pt-BR" sz="3200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Aqui, trataremos de variados conjuntos, que serão nossos </a:t>
            </a:r>
          </a:p>
          <a:p>
            <a:pPr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universos de discurso cujas denominações representações </a:t>
            </a:r>
          </a:p>
          <a:p>
            <a:pPr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serão anunciadas conforme a necessidade. Usaremos</a:t>
            </a:r>
          </a:p>
          <a:p>
            <a:pPr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 letras minúsculas de alfabetos conhecidos, para </a:t>
            </a:r>
          </a:p>
          <a:p>
            <a:pPr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representar elementos genéricos de tais conjuntos:  x , y , α</a:t>
            </a:r>
          </a:p>
          <a:p>
            <a:pPr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 , entre  outras. Estas serão  chamadas variáveis. Vale </a:t>
            </a:r>
          </a:p>
          <a:p>
            <a:pPr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observar que expressões tais como: “para cada”, “para </a:t>
            </a:r>
          </a:p>
          <a:p>
            <a:pPr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todo(a)”, algum(a)”, “existe algum(a)” exprimem </a:t>
            </a:r>
          </a:p>
          <a:p>
            <a:pPr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quantificação. Daí serem denominadas quantificadores. </a:t>
            </a:r>
            <a:endParaRPr lang="pt-BR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bg1"/>
                </a:solidFill>
              </a:rPr>
              <a:t>Quantificadores Lógicos</a:t>
            </a:r>
            <a:endParaRPr lang="pt-BR" sz="3200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Seguindo notação convencionalmente  adotada,usaremos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 o símbolo  ∀ para representar expressões tais como: “para 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todo(a)”, “para cada”, “qualquer que seja”. Dada a 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natureza daquilo que representa, o símbolo   ∀ é, de modo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 simplificado, chamado  quantificador universal. 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Analogamente, o símbolo  ∃ , associado a expressões do 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tipo “algum(a)”, “existe algum(a)”, é   chamado 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quantificador existencial. </a:t>
            </a:r>
            <a:endParaRPr lang="pt-BR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200" dirty="0" smtClean="0">
                <a:solidFill>
                  <a:schemeClr val="bg1"/>
                </a:solidFill>
              </a:rPr>
              <a:t>Quantificadores Lógicos</a:t>
            </a:r>
            <a:endParaRPr lang="pt-BR" sz="320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7544" y="1340768"/>
            <a:ext cx="8136904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bg1"/>
                </a:solidFill>
              </a:rPr>
              <a:t>Quantificadores Lógicos</a:t>
            </a:r>
            <a:endParaRPr lang="pt-BR" sz="3200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96752"/>
            <a:ext cx="8208912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bg1"/>
                </a:solidFill>
              </a:rPr>
              <a:t>Quantificadores Lógicos</a:t>
            </a:r>
            <a:endParaRPr lang="pt-BR" sz="3200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0916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Já vimos a necessidade de trabalhar com a negação de </a:t>
            </a:r>
          </a:p>
          <a:p>
            <a:pPr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sentenças suportadas por implicação, disjunção e </a:t>
            </a:r>
          </a:p>
          <a:p>
            <a:pPr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conjunção. Chegou a vez de  lidarmos com a negação de </a:t>
            </a:r>
          </a:p>
          <a:p>
            <a:pPr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sentenças que exprimem quantificação. A formalização </a:t>
            </a:r>
          </a:p>
          <a:p>
            <a:pPr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deste tipo de negação parte de situações bastante</a:t>
            </a:r>
          </a:p>
          <a:p>
            <a:pPr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 intuitivas, inspiradas no cotidiano. Por exemplo, negar </a:t>
            </a:r>
          </a:p>
          <a:p>
            <a:pPr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que “todo animal é mamífero”  equivale </a:t>
            </a:r>
            <a:r>
              <a:rPr lang="pt-BR" smtClean="0">
                <a:solidFill>
                  <a:schemeClr val="bg1"/>
                </a:solidFill>
              </a:rPr>
              <a:t>a   </a:t>
            </a:r>
            <a:r>
              <a:rPr lang="pt-BR" dirty="0" smtClean="0">
                <a:solidFill>
                  <a:schemeClr val="bg1"/>
                </a:solidFill>
              </a:rPr>
              <a:t>dizer que</a:t>
            </a:r>
          </a:p>
          <a:p>
            <a:pPr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 “existe pelo menos um animal que não é mamífero”. Por</a:t>
            </a:r>
          </a:p>
          <a:p>
            <a:pPr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 sua vez,  negar que “existe pelo menos um boi alado”</a:t>
            </a:r>
          </a:p>
          <a:p>
            <a:pPr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 equivale a dizer  que “qualquer que seja o boi, ele não é</a:t>
            </a:r>
          </a:p>
          <a:p>
            <a:pPr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 alado”. 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i="1" dirty="0" smtClean="0">
                <a:solidFill>
                  <a:schemeClr val="bg1"/>
                </a:solidFill>
              </a:rPr>
              <a:t>Quantificadores Lógicos</a:t>
            </a:r>
            <a:endParaRPr lang="pt-BR" i="1" dirty="0">
              <a:solidFill>
                <a:schemeClr val="bg1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052736"/>
            <a:ext cx="8496944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pt-BR" sz="3200" dirty="0" smtClean="0"/>
              <a:t>Quantificadores Lógicos</a:t>
            </a:r>
            <a:endParaRPr lang="pt-BR" sz="3200" dirty="0"/>
          </a:p>
        </p:txBody>
      </p:sp>
      <p:pic>
        <p:nvPicPr>
          <p:cNvPr id="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060848"/>
            <a:ext cx="864096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171</TotalTime>
  <Words>301</Words>
  <Application>Microsoft Office PowerPoint</Application>
  <PresentationFormat>Apresentação na tela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Ápice</vt:lpstr>
      <vt:lpstr>Slide 1</vt:lpstr>
      <vt:lpstr>Quantificadores Lógicos</vt:lpstr>
      <vt:lpstr>Quantificadores Lógicos</vt:lpstr>
      <vt:lpstr>Quantificadores Lógicos</vt:lpstr>
      <vt:lpstr>Quantificadores Lógicos</vt:lpstr>
      <vt:lpstr>Quantificadores Lógicos</vt:lpstr>
      <vt:lpstr>Quantificadores Lógicos</vt:lpstr>
      <vt:lpstr>Quantificadores Lógicos</vt:lpstr>
      <vt:lpstr>Quantificadores Lógicos</vt:lpstr>
      <vt:lpstr>Quantificadores lógicos</vt:lpstr>
      <vt:lpstr>Quantificadores Lógicos Exercícios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Quantificadores Lógicos</dc:title>
  <dc:creator>GABI</dc:creator>
  <cp:lastModifiedBy>Júnior Gravações</cp:lastModifiedBy>
  <cp:revision>16</cp:revision>
  <dcterms:created xsi:type="dcterms:W3CDTF">2011-04-18T12:50:01Z</dcterms:created>
  <dcterms:modified xsi:type="dcterms:W3CDTF">2011-05-01T18:47:34Z</dcterms:modified>
</cp:coreProperties>
</file>