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8D7830-D91F-42AC-90A8-342E4C9CC733}" type="datetimeFigureOut">
              <a:rPr lang="pt-BR" smtClean="0"/>
              <a:pPr/>
              <a:t>1/5/2011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EB259D-44E3-4E3B-BD60-88EA8385D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pt-BR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Curso: Licenciatura em Matemática</a:t>
            </a:r>
          </a:p>
          <a:p>
            <a:endParaRPr lang="pt-BR" b="1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pt-BR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Disciplina: Argumentação Matemática</a:t>
            </a:r>
          </a:p>
          <a:p>
            <a:endParaRPr lang="pt-BR" b="1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pt-BR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Assunto: Quantificadores Lógicos</a:t>
            </a:r>
          </a:p>
          <a:p>
            <a:pPr>
              <a:buFontTx/>
              <a:buNone/>
            </a:pPr>
            <a:endParaRPr lang="pt-BR" b="1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pt-BR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Professor: Luiz Carlos </a:t>
            </a:r>
            <a:r>
              <a:rPr lang="pt-BR" b="1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Gabi</a:t>
            </a:r>
            <a:endParaRPr lang="pt-B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m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44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71600"/>
          </a:xfrm>
        </p:spPr>
        <p:txBody>
          <a:bodyPr>
            <a:normAutofit/>
          </a:bodyPr>
          <a:lstStyle/>
          <a:p>
            <a:r>
              <a:rPr lang="pt-BR" sz="3200" i="1" dirty="0" smtClean="0">
                <a:solidFill>
                  <a:schemeClr val="bg1"/>
                </a:solidFill>
              </a:rPr>
              <a:t>Quantificadores lógicos</a:t>
            </a:r>
            <a:endParaRPr lang="pt-BR" sz="3200" i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8568951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Quantificadores Lógicos</a:t>
            </a:r>
            <a:br>
              <a:rPr lang="pt-BR" sz="3600" dirty="0" smtClean="0"/>
            </a:br>
            <a:r>
              <a:rPr lang="pt-BR" sz="3600" dirty="0" smtClean="0"/>
              <a:t>Exercícios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7920879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20079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Quantificadores Lógicos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568952" cy="4680520"/>
          </a:xfrm>
        </p:spPr>
        <p:txBody>
          <a:bodyPr>
            <a:noAutofit/>
          </a:bodyPr>
          <a:lstStyle/>
          <a:p>
            <a:pPr algn="l"/>
            <a:endParaRPr lang="pt-BR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200150"/>
            <a:ext cx="8640960" cy="503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Quantificadores Lógicos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Aqui, trataremos de variados conjuntos, que serão nossos 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universos de discurso cujas denominações representações 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serão anunciadas conforme a necessidade. Usaremos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 letras minúsculas de alfabetos conhecidos, para 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representar elementos genéricos de tais conjuntos:  x , y , α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 , entre  outras. Estas serão  chamadas variáveis. Vale 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observar que expressões tais como: “para cada”, “para 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todo(a)”, algum(a)”, “existe algum(a)” exprimem </a:t>
            </a:r>
          </a:p>
          <a:p>
            <a:pPr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quantificação. Daí serem denominadas quantificadores. 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Quantificadores Lógicos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Seguindo notação convencionalmente  adotada,usaremos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 o símbolo  ∀ para representar expressões tais como: “para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todo(a)”, “para cada”, “qualquer que seja”. Dada a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natureza daquilo que representa, o símbolo   ∀ é, de modo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 simplificado, chamado  quantificador universal.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Analogamente, o símbolo  ∃ , associado a expressões do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tipo “algum(a)”, “existe algum(a)”, é   chamado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quantificador existencial. 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Quantificadores Lógicos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1340768"/>
            <a:ext cx="813690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Quantificadores Lógicos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820891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Quantificadores Lógicos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6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Já vimos a necessidade de trabalhar com a negação de 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sentenças suportadas por implicação, disjunção e 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conjunção. Chegou a vez de  lidarmos com a negação de 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sentenças que exprimem quantificação. A formalização 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deste tipo de negação parte de situações bastante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 intuitivas, inspiradas no cotidiano. Por exemplo, negar 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que “todo animal é mamífero”  equivale </a:t>
            </a:r>
            <a:r>
              <a:rPr lang="pt-BR" smtClean="0">
                <a:solidFill>
                  <a:schemeClr val="bg1"/>
                </a:solidFill>
              </a:rPr>
              <a:t>a   </a:t>
            </a:r>
            <a:r>
              <a:rPr lang="pt-BR" dirty="0" smtClean="0">
                <a:solidFill>
                  <a:schemeClr val="bg1"/>
                </a:solidFill>
              </a:rPr>
              <a:t>dizer que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 “existe pelo menos um animal que não é mamífero”. Por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 sua vez,  negar que “existe pelo menos um boi alado”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 equivale a dizer  que “qualquer que seja o boi, ele não é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 alado”. 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i="1" dirty="0" smtClean="0">
                <a:solidFill>
                  <a:schemeClr val="bg1"/>
                </a:solidFill>
              </a:rPr>
              <a:t>Quantificadores Lógicos</a:t>
            </a:r>
            <a:endParaRPr lang="pt-BR" i="1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49694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Quantificadores Lógicos</a:t>
            </a:r>
            <a:endParaRPr lang="pt-BR" sz="3200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864096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171</TotalTime>
  <Words>301</Words>
  <Application>Microsoft Office PowerPoint</Application>
  <PresentationFormat>Apresentação na tela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Ápice</vt:lpstr>
      <vt:lpstr>Slide 1</vt:lpstr>
      <vt:lpstr>Quantificadores Lógicos</vt:lpstr>
      <vt:lpstr>Quantificadores Lógicos</vt:lpstr>
      <vt:lpstr>Quantificadores Lógicos</vt:lpstr>
      <vt:lpstr>Quantificadores Lógicos</vt:lpstr>
      <vt:lpstr>Quantificadores Lógicos</vt:lpstr>
      <vt:lpstr>Quantificadores Lógicos</vt:lpstr>
      <vt:lpstr>Quantificadores Lógicos</vt:lpstr>
      <vt:lpstr>Quantificadores Lógicos</vt:lpstr>
      <vt:lpstr>Quantificadores lógicos</vt:lpstr>
      <vt:lpstr>Quantificadores Lógicos Exercícios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Quantificadores Lógicos</dc:title>
  <dc:creator>GABI</dc:creator>
  <cp:lastModifiedBy>Júnior Gravações</cp:lastModifiedBy>
  <cp:revision>16</cp:revision>
  <dcterms:created xsi:type="dcterms:W3CDTF">2011-04-18T12:50:01Z</dcterms:created>
  <dcterms:modified xsi:type="dcterms:W3CDTF">2011-05-01T18:47:34Z</dcterms:modified>
</cp:coreProperties>
</file>